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5" autoAdjust="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6D84-0AF6-494E-92D7-F06F005CC697}" type="datetimeFigureOut">
              <a:rPr lang="ru-RU" smtClean="0"/>
              <a:pPr/>
              <a:t>21.05.2012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AA80-27CA-487A-BF2D-28FAA108CC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6D84-0AF6-494E-92D7-F06F005CC697}" type="datetimeFigureOut">
              <a:rPr lang="ru-RU" smtClean="0"/>
              <a:pPr/>
              <a:t>21.05.2012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AA80-27CA-487A-BF2D-28FAA108C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6D84-0AF6-494E-92D7-F06F005CC697}" type="datetimeFigureOut">
              <a:rPr lang="ru-RU" smtClean="0"/>
              <a:pPr/>
              <a:t>21.05.2012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AA80-27CA-487A-BF2D-28FAA108C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6D84-0AF6-494E-92D7-F06F005CC697}" type="datetimeFigureOut">
              <a:rPr lang="ru-RU" smtClean="0"/>
              <a:pPr/>
              <a:t>21.05.2012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AA80-27CA-487A-BF2D-28FAA108C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6D84-0AF6-494E-92D7-F06F005CC697}" type="datetimeFigureOut">
              <a:rPr lang="ru-RU" smtClean="0"/>
              <a:pPr/>
              <a:t>21.05.2012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AA80-27CA-487A-BF2D-28FAA108C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6D84-0AF6-494E-92D7-F06F005CC697}" type="datetimeFigureOut">
              <a:rPr lang="ru-RU" smtClean="0"/>
              <a:pPr/>
              <a:t>21.05.2012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AA80-27CA-487A-BF2D-28FAA108C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6D84-0AF6-494E-92D7-F06F005CC697}" type="datetimeFigureOut">
              <a:rPr lang="ru-RU" smtClean="0"/>
              <a:pPr/>
              <a:t>21.05.2012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AA80-27CA-487A-BF2D-28FAA108C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6D84-0AF6-494E-92D7-F06F005CC697}" type="datetimeFigureOut">
              <a:rPr lang="ru-RU" smtClean="0"/>
              <a:pPr/>
              <a:t>21.05.2012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AA80-27CA-487A-BF2D-28FAA108C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6D84-0AF6-494E-92D7-F06F005CC697}" type="datetimeFigureOut">
              <a:rPr lang="ru-RU" smtClean="0"/>
              <a:pPr/>
              <a:t>21.05.2012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AA80-27CA-487A-BF2D-28FAA108C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6D84-0AF6-494E-92D7-F06F005CC697}" type="datetimeFigureOut">
              <a:rPr lang="ru-RU" smtClean="0"/>
              <a:pPr/>
              <a:t>21.05.2012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AA80-27CA-487A-BF2D-28FAA108CC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6D84-0AF6-494E-92D7-F06F005CC697}" type="datetimeFigureOut">
              <a:rPr lang="ru-RU" smtClean="0"/>
              <a:pPr/>
              <a:t>21.05.2012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AA80-27CA-487A-BF2D-28FAA108CC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EA26D84-0AF6-494E-92D7-F06F005CC697}" type="datetimeFigureOut">
              <a:rPr lang="ru-RU" smtClean="0"/>
              <a:pPr/>
              <a:t>21.05.2012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DFDAA80-27CA-487A-BF2D-28FAA108C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8062664" cy="6120679"/>
          </a:xfrm>
        </p:spPr>
        <p:txBody>
          <a:bodyPr>
            <a:normAutofit/>
          </a:bodyPr>
          <a:lstStyle/>
          <a:p>
            <a:r>
              <a:rPr lang="be-BY" sz="8000" dirty="0" smtClean="0">
                <a:latin typeface="Times New Roman" pitchFamily="18" charset="0"/>
                <a:cs typeface="Times New Roman" pitchFamily="18" charset="0"/>
              </a:rPr>
              <a:t> Гісторыя</a:t>
            </a:r>
            <a:br>
              <a:rPr lang="be-BY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e-BY" sz="8000" dirty="0" smtClean="0">
                <a:latin typeface="Times New Roman" pitchFamily="18" charset="0"/>
                <a:cs typeface="Times New Roman" pitchFamily="18" charset="0"/>
              </a:rPr>
              <a:t> беларускай </a:t>
            </a:r>
            <a:br>
              <a:rPr lang="be-BY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e-BY" sz="8000" dirty="0" smtClean="0">
                <a:latin typeface="Times New Roman" pitchFamily="18" charset="0"/>
                <a:cs typeface="Times New Roman" pitchFamily="18" charset="0"/>
              </a:rPr>
              <a:t> паштовай </a:t>
            </a:r>
            <a:br>
              <a:rPr lang="be-BY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e-BY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e-BY" sz="8000" dirty="0" smtClean="0">
                <a:latin typeface="Times New Roman" pitchFamily="18" charset="0"/>
                <a:cs typeface="Times New Roman" pitchFamily="18" charset="0"/>
              </a:rPr>
              <a:t>маркі</a:t>
            </a:r>
            <a:r>
              <a:rPr lang="be-BY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e-BY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e-BY" sz="2800" dirty="0" smtClean="0">
                <a:latin typeface="Times New Roman" pitchFamily="18" charset="0"/>
                <a:cs typeface="Times New Roman" pitchFamily="18" charset="0"/>
              </a:rPr>
              <a:t>Выканала:                          Радзькова Ганна</a:t>
            </a:r>
            <a:br>
              <a:rPr lang="be-BY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e-BY" sz="2800" dirty="0" smtClean="0">
                <a:latin typeface="Times New Roman" pitchFamily="18" charset="0"/>
                <a:cs typeface="Times New Roman" pitchFamily="18" charset="0"/>
              </a:rPr>
              <a:t>студэнтка гр. БФ-32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240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err="1"/>
              <a:t>Гісторыя</a:t>
            </a:r>
            <a:r>
              <a:rPr lang="ru-RU" sz="4000" dirty="0"/>
              <a:t> </a:t>
            </a:r>
            <a:r>
              <a:rPr lang="ru-RU" sz="4000" dirty="0" err="1"/>
              <a:t>адной</a:t>
            </a:r>
            <a:r>
              <a:rPr lang="ru-RU" sz="4000" dirty="0"/>
              <a:t> </a:t>
            </a:r>
            <a:r>
              <a:rPr lang="ru-RU" sz="4000" dirty="0" err="1"/>
              <a:t>паштовай</a:t>
            </a:r>
            <a:r>
              <a:rPr lang="ru-RU" sz="4000" dirty="0"/>
              <a:t> </a:t>
            </a:r>
            <a:r>
              <a:rPr lang="ru-RU" sz="4000" dirty="0" err="1"/>
              <a:t>маркі</a:t>
            </a:r>
            <a:r>
              <a:rPr lang="ru-RU" sz="4000" dirty="0"/>
              <a:t>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1556792"/>
            <a:ext cx="6912768" cy="4968551"/>
          </a:xfrm>
        </p:spPr>
      </p:pic>
    </p:spTree>
    <p:extLst>
      <p:ext uri="{BB962C8B-B14F-4D97-AF65-F5344CB8AC3E}">
        <p14:creationId xmlns:p14="http://schemas.microsoft.com/office/powerpoint/2010/main" xmlns="" val="214067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Autofit/>
          </a:bodyPr>
          <a:lstStyle/>
          <a:p>
            <a:pPr algn="just"/>
            <a:r>
              <a:rPr lang="ru-RU" dirty="0" err="1"/>
              <a:t>Калі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пісаць</a:t>
            </a:r>
            <a:r>
              <a:rPr lang="ru-RU" dirty="0"/>
              <a:t> </a:t>
            </a:r>
            <a:r>
              <a:rPr lang="ru-RU" dirty="0" err="1"/>
              <a:t>жніво</a:t>
            </a:r>
            <a:r>
              <a:rPr lang="ru-RU" dirty="0"/>
              <a:t> з натуры? </a:t>
            </a:r>
            <a:r>
              <a:rPr lang="ru-RU" dirty="0" err="1"/>
              <a:t>Прыгледзьцеся</a:t>
            </a:r>
            <a:r>
              <a:rPr lang="ru-RU" dirty="0"/>
              <a:t> да </a:t>
            </a:r>
            <a:r>
              <a:rPr lang="ru-RU" dirty="0" err="1"/>
              <a:t>карціны</a:t>
            </a:r>
            <a:r>
              <a:rPr lang="ru-RU" dirty="0"/>
              <a:t>: </a:t>
            </a:r>
            <a:r>
              <a:rPr lang="ru-RU" dirty="0" err="1"/>
              <a:t>спёка</a:t>
            </a:r>
            <a:r>
              <a:rPr lang="ru-RU" dirty="0"/>
              <a:t>, </a:t>
            </a:r>
            <a:r>
              <a:rPr lang="ru-RU" dirty="0" err="1"/>
              <a:t>прадвесце</a:t>
            </a:r>
            <a:r>
              <a:rPr lang="ru-RU" dirty="0"/>
              <a:t> </a:t>
            </a:r>
            <a:r>
              <a:rPr lang="ru-RU" dirty="0" err="1"/>
              <a:t>навальніцы</a:t>
            </a:r>
            <a:r>
              <a:rPr lang="ru-RU" dirty="0"/>
              <a:t>, </a:t>
            </a:r>
            <a:r>
              <a:rPr lang="ru-RU" dirty="0" err="1"/>
              <a:t>ліхаманкавае</a:t>
            </a:r>
            <a:r>
              <a:rPr lang="ru-RU" dirty="0"/>
              <a:t> </a:t>
            </a:r>
            <a:r>
              <a:rPr lang="ru-RU" dirty="0" err="1"/>
              <a:t>жаданне</a:t>
            </a:r>
            <a:r>
              <a:rPr lang="ru-RU" dirty="0"/>
              <a:t> </a:t>
            </a:r>
            <a:r>
              <a:rPr lang="ru-RU" dirty="0" err="1"/>
              <a:t>жнеяроў</a:t>
            </a:r>
            <a:r>
              <a:rPr lang="ru-RU" dirty="0"/>
              <a:t> </a:t>
            </a:r>
            <a:r>
              <a:rPr lang="ru-RU" dirty="0" err="1"/>
              <a:t>паспець</a:t>
            </a:r>
            <a:r>
              <a:rPr lang="ru-RU" dirty="0"/>
              <a:t> </a:t>
            </a:r>
            <a:r>
              <a:rPr lang="ru-RU" dirty="0" err="1"/>
              <a:t>уратаваць</a:t>
            </a:r>
            <a:r>
              <a:rPr lang="ru-RU" dirty="0"/>
              <a:t> хлеб ад </a:t>
            </a:r>
            <a:r>
              <a:rPr lang="ru-RU" dirty="0" err="1"/>
              <a:t>дажджу</a:t>
            </a:r>
            <a:r>
              <a:rPr lang="ru-RU" dirty="0"/>
              <a:t>... </a:t>
            </a:r>
            <a:r>
              <a:rPr lang="ru-RU" dirty="0" err="1"/>
              <a:t>Простыя</a:t>
            </a:r>
            <a:r>
              <a:rPr lang="ru-RU" dirty="0"/>
              <a:t>, </a:t>
            </a:r>
            <a:r>
              <a:rPr lang="ru-RU" dirty="0" err="1"/>
              <a:t>крыху</a:t>
            </a:r>
            <a:r>
              <a:rPr lang="ru-RU" dirty="0"/>
              <a:t> </a:t>
            </a:r>
            <a:r>
              <a:rPr lang="ru-RU" dirty="0" err="1"/>
              <a:t>стомленыя</a:t>
            </a:r>
            <a:r>
              <a:rPr lang="ru-RU" dirty="0"/>
              <a:t> </a:t>
            </a:r>
            <a:r>
              <a:rPr lang="ru-RU" dirty="0" err="1"/>
              <a:t>духатой</a:t>
            </a:r>
            <a:r>
              <a:rPr lang="ru-RU" dirty="0"/>
              <a:t> і </a:t>
            </a:r>
            <a:r>
              <a:rPr lang="ru-RU" dirty="0" err="1"/>
              <a:t>працай</a:t>
            </a:r>
            <a:r>
              <a:rPr lang="ru-RU" dirty="0"/>
              <a:t> </a:t>
            </a:r>
            <a:r>
              <a:rPr lang="ru-RU" dirty="0" err="1"/>
              <a:t>твары</a:t>
            </a:r>
            <a:r>
              <a:rPr lang="ru-RU" dirty="0"/>
              <a:t> </a:t>
            </a:r>
            <a:r>
              <a:rPr lang="ru-RU" dirty="0" err="1"/>
              <a:t>лашанскіх</a:t>
            </a:r>
            <a:r>
              <a:rPr lang="ru-RU" dirty="0"/>
              <a:t> </a:t>
            </a:r>
            <a:r>
              <a:rPr lang="ru-RU" dirty="0" err="1"/>
              <a:t>сялян</a:t>
            </a:r>
            <a:r>
              <a:rPr lang="ru-RU" dirty="0"/>
              <a:t> (</a:t>
            </a:r>
            <a:r>
              <a:rPr lang="ru-RU" dirty="0" err="1"/>
              <a:t>дарэчы</a:t>
            </a:r>
            <a:r>
              <a:rPr lang="ru-RU" dirty="0"/>
              <a:t>, </a:t>
            </a:r>
            <a:r>
              <a:rPr lang="ru-RU" dirty="0" err="1"/>
              <a:t>можа</a:t>
            </a:r>
            <a:r>
              <a:rPr lang="ru-RU" dirty="0"/>
              <a:t>, </a:t>
            </a:r>
            <a:r>
              <a:rPr lang="ru-RU" dirty="0" err="1"/>
              <a:t>хто-небудзь</a:t>
            </a:r>
            <a:r>
              <a:rPr lang="ru-RU" dirty="0"/>
              <a:t> </a:t>
            </a:r>
            <a:r>
              <a:rPr lang="ru-RU" dirty="0" err="1"/>
              <a:t>пазнае</a:t>
            </a:r>
            <a:r>
              <a:rPr lang="ru-RU" dirty="0"/>
              <a:t> ў героях </a:t>
            </a:r>
            <a:r>
              <a:rPr lang="ru-RU" dirty="0" err="1"/>
              <a:t>карціны</a:t>
            </a:r>
            <a:r>
              <a:rPr lang="ru-RU" dirty="0"/>
              <a:t> </a:t>
            </a:r>
            <a:r>
              <a:rPr lang="ru-RU" dirty="0" err="1"/>
              <a:t>сваіх</a:t>
            </a:r>
            <a:r>
              <a:rPr lang="ru-RU" dirty="0"/>
              <a:t> </a:t>
            </a:r>
            <a:r>
              <a:rPr lang="ru-RU" dirty="0" err="1"/>
              <a:t>блізкіх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– </a:t>
            </a:r>
            <a:r>
              <a:rPr lang="ru-RU" dirty="0" err="1"/>
              <a:t>што</a:t>
            </a:r>
            <a:r>
              <a:rPr lang="ru-RU" dirty="0"/>
              <a:t> </a:t>
            </a:r>
            <a:r>
              <a:rPr lang="ru-RU" dirty="0" err="1"/>
              <a:t>яшчэ</a:t>
            </a:r>
            <a:r>
              <a:rPr lang="ru-RU" dirty="0"/>
              <a:t> </a:t>
            </a:r>
            <a:r>
              <a:rPr lang="ru-RU" dirty="0" err="1"/>
              <a:t>цікавей</a:t>
            </a:r>
            <a:r>
              <a:rPr lang="ru-RU" dirty="0"/>
              <a:t>! – </a:t>
            </a:r>
            <a:r>
              <a:rPr lang="ru-RU" dirty="0" err="1"/>
              <a:t>самаго</a:t>
            </a:r>
            <a:r>
              <a:rPr lang="ru-RU" dirty="0"/>
              <a:t> </a:t>
            </a:r>
            <a:r>
              <a:rPr lang="ru-RU" dirty="0" err="1"/>
              <a:t>сябе</a:t>
            </a:r>
            <a:r>
              <a:rPr lang="ru-RU" dirty="0"/>
              <a:t>). Неба </a:t>
            </a:r>
            <a:r>
              <a:rPr lang="ru-RU" dirty="0" err="1"/>
              <a:t>нізкаватае</a:t>
            </a:r>
            <a:r>
              <a:rPr lang="ru-RU" dirty="0"/>
              <a:t>, </a:t>
            </a:r>
            <a:r>
              <a:rPr lang="ru-RU" dirty="0" err="1"/>
              <a:t>прыхмуранае</a:t>
            </a:r>
            <a:r>
              <a:rPr lang="ru-RU" dirty="0"/>
              <a:t> </a:t>
            </a:r>
            <a:r>
              <a:rPr lang="ru-RU" dirty="0" err="1"/>
              <a:t>ўжо</a:t>
            </a:r>
            <a:r>
              <a:rPr lang="ru-RU" dirty="0"/>
              <a:t> не па-</a:t>
            </a:r>
            <a:r>
              <a:rPr lang="ru-RU" dirty="0" err="1"/>
              <a:t>летняму</a:t>
            </a:r>
            <a:r>
              <a:rPr lang="ru-RU" dirty="0"/>
              <a:t>... </a:t>
            </a:r>
          </a:p>
        </p:txBody>
      </p:sp>
    </p:spTree>
    <p:extLst>
      <p:ext uri="{BB962C8B-B14F-4D97-AF65-F5344CB8AC3E}">
        <p14:creationId xmlns:p14="http://schemas.microsoft.com/office/powerpoint/2010/main" xmlns="" val="391525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4400" dirty="0"/>
              <a:t>20 </a:t>
            </a:r>
            <a:r>
              <a:rPr lang="ru-RU" sz="4400" dirty="0" err="1"/>
              <a:t>гадоў</a:t>
            </a:r>
            <a:r>
              <a:rPr lang="ru-RU" sz="4400" dirty="0"/>
              <a:t> </a:t>
            </a:r>
            <a:r>
              <a:rPr lang="ru-RU" sz="4400" dirty="0" err="1"/>
              <a:t>беларускай</a:t>
            </a:r>
            <a:r>
              <a:rPr lang="ru-RU" sz="4400" dirty="0"/>
              <a:t> </a:t>
            </a:r>
            <a:r>
              <a:rPr lang="ru-RU" sz="4400" dirty="0" err="1"/>
              <a:t>маркі</a:t>
            </a:r>
            <a:r>
              <a:rPr lang="ru-RU" sz="4400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35696" y="1340768"/>
            <a:ext cx="5688631" cy="4896544"/>
          </a:xfrm>
        </p:spPr>
      </p:pic>
    </p:spTree>
    <p:extLst>
      <p:ext uri="{BB962C8B-B14F-4D97-AF65-F5344CB8AC3E}">
        <p14:creationId xmlns:p14="http://schemas.microsoft.com/office/powerpoint/2010/main" xmlns="" val="234341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6730"/>
          </a:xfrm>
        </p:spPr>
        <p:txBody>
          <a:bodyPr>
            <a:noAutofit/>
          </a:bodyPr>
          <a:lstStyle/>
          <a:p>
            <a:pPr algn="just"/>
            <a:r>
              <a:rPr lang="ru-RU" sz="2800" dirty="0"/>
              <a:t>20 </a:t>
            </a:r>
            <a:r>
              <a:rPr lang="ru-RU" sz="2800" dirty="0" err="1"/>
              <a:t>сакавіка</a:t>
            </a:r>
            <a:r>
              <a:rPr lang="ru-RU" sz="2800" dirty="0"/>
              <a:t> 1992 года </a:t>
            </a:r>
            <a:r>
              <a:rPr lang="ru-RU" sz="2800" dirty="0" err="1"/>
              <a:t>ўбачыла</a:t>
            </a:r>
            <a:r>
              <a:rPr lang="ru-RU" sz="2800" dirty="0"/>
              <a:t> свет першая </a:t>
            </a:r>
            <a:r>
              <a:rPr lang="ru-RU" sz="2800" dirty="0" err="1"/>
              <a:t>паштовая</a:t>
            </a:r>
            <a:r>
              <a:rPr lang="ru-RU" sz="2800" dirty="0"/>
              <a:t> марка </a:t>
            </a:r>
            <a:r>
              <a:rPr lang="ru-RU" sz="2800" dirty="0" err="1"/>
              <a:t>незалежнай</a:t>
            </a:r>
            <a:r>
              <a:rPr lang="ru-RU" sz="2800" dirty="0"/>
              <a:t> </a:t>
            </a:r>
            <a:r>
              <a:rPr lang="ru-RU" sz="2800" dirty="0" err="1"/>
              <a:t>Беларусі</a:t>
            </a:r>
            <a:r>
              <a:rPr lang="ru-RU" sz="2800" dirty="0"/>
              <a:t>. </a:t>
            </a:r>
            <a:r>
              <a:rPr lang="ru-RU" sz="2800" dirty="0" err="1"/>
              <a:t>Гэта</a:t>
            </a:r>
            <a:r>
              <a:rPr lang="ru-RU" sz="2800" dirty="0"/>
              <a:t> </a:t>
            </a:r>
            <a:r>
              <a:rPr lang="ru-RU" sz="2800" dirty="0" err="1"/>
              <a:t>мініяцюра</a:t>
            </a:r>
            <a:r>
              <a:rPr lang="ru-RU" sz="2800" dirty="0"/>
              <a:t> з </a:t>
            </a:r>
            <a:r>
              <a:rPr lang="ru-RU" sz="2800" dirty="0" err="1"/>
              <a:t>выяваю</a:t>
            </a:r>
            <a:r>
              <a:rPr lang="ru-RU" sz="2800" dirty="0"/>
              <a:t> </a:t>
            </a:r>
            <a:r>
              <a:rPr lang="ru-RU" sz="2800" dirty="0" err="1"/>
              <a:t>ўнікальнага</a:t>
            </a:r>
            <a:r>
              <a:rPr lang="ru-RU" sz="2800" dirty="0"/>
              <a:t> </a:t>
            </a:r>
            <a:r>
              <a:rPr lang="ru-RU" sz="2800" dirty="0" err="1"/>
              <a:t>помніка</a:t>
            </a:r>
            <a:r>
              <a:rPr lang="ru-RU" sz="2800" dirty="0"/>
              <a:t> </a:t>
            </a:r>
            <a:r>
              <a:rPr lang="ru-RU" sz="2800" dirty="0" err="1"/>
              <a:t>старажытнабеларускага</a:t>
            </a:r>
            <a:r>
              <a:rPr lang="ru-RU" sz="2800" dirty="0"/>
              <a:t> </a:t>
            </a:r>
            <a:r>
              <a:rPr lang="ru-RU" sz="2800" dirty="0" err="1"/>
              <a:t>ювелірнага</a:t>
            </a:r>
            <a:r>
              <a:rPr lang="ru-RU" sz="2800" dirty="0"/>
              <a:t> </a:t>
            </a:r>
            <a:r>
              <a:rPr lang="ru-RU" sz="2800" dirty="0" err="1"/>
              <a:t>мастацтва</a:t>
            </a:r>
            <a:r>
              <a:rPr lang="ru-RU" sz="2800" dirty="0"/>
              <a:t>, </a:t>
            </a:r>
            <a:r>
              <a:rPr lang="ru-RU" sz="2800" dirty="0" err="1"/>
              <a:t>рэлігійнай</a:t>
            </a:r>
            <a:r>
              <a:rPr lang="ru-RU" sz="2800" dirty="0"/>
              <a:t> і </a:t>
            </a:r>
            <a:r>
              <a:rPr lang="ru-RU" sz="2800" dirty="0" err="1"/>
              <a:t>духоўнай</a:t>
            </a:r>
            <a:r>
              <a:rPr lang="ru-RU" sz="2800" dirty="0"/>
              <a:t> </a:t>
            </a:r>
            <a:r>
              <a:rPr lang="ru-RU" sz="2800" dirty="0" err="1"/>
              <a:t>святыні</a:t>
            </a:r>
            <a:r>
              <a:rPr lang="ru-RU" sz="2800" dirty="0"/>
              <a:t> </a:t>
            </a:r>
            <a:r>
              <a:rPr lang="ru-RU" sz="2800" dirty="0" err="1"/>
              <a:t>беларусаў</a:t>
            </a:r>
            <a:r>
              <a:rPr lang="ru-RU" sz="2800" dirty="0"/>
              <a:t> – Крыжа </a:t>
            </a:r>
            <a:r>
              <a:rPr lang="ru-RU" sz="2800" dirty="0" err="1"/>
              <a:t>Еўфрасінні</a:t>
            </a:r>
            <a:r>
              <a:rPr lang="ru-RU" sz="2800" dirty="0"/>
              <a:t> </a:t>
            </a:r>
            <a:r>
              <a:rPr lang="ru-RU" sz="2800" dirty="0" err="1"/>
              <a:t>Полацкай.За</a:t>
            </a:r>
            <a:r>
              <a:rPr lang="ru-RU" sz="2800" dirty="0"/>
              <a:t> </a:t>
            </a:r>
            <a:r>
              <a:rPr lang="ru-RU" sz="2800" dirty="0" err="1"/>
              <a:t>гэты</a:t>
            </a:r>
            <a:r>
              <a:rPr lang="ru-RU" sz="2800" dirty="0"/>
              <a:t> час </a:t>
            </a:r>
            <a:r>
              <a:rPr lang="ru-RU" sz="2800" dirty="0" err="1"/>
              <a:t>выпушчана</a:t>
            </a:r>
            <a:r>
              <a:rPr lang="ru-RU" sz="2800" dirty="0"/>
              <a:t> </a:t>
            </a:r>
            <a:r>
              <a:rPr lang="ru-RU" sz="2800" dirty="0" err="1"/>
              <a:t>больш</a:t>
            </a:r>
            <a:r>
              <a:rPr lang="ru-RU" sz="2800" dirty="0"/>
              <a:t> за 900 </a:t>
            </a:r>
            <a:r>
              <a:rPr lang="ru-RU" sz="2800" dirty="0" err="1"/>
              <a:t>паштовых</a:t>
            </a:r>
            <a:r>
              <a:rPr lang="ru-RU" sz="2800" dirty="0"/>
              <a:t> </a:t>
            </a:r>
            <a:r>
              <a:rPr lang="ru-RU" sz="2800" dirty="0" err="1"/>
              <a:t>марак</a:t>
            </a:r>
            <a:r>
              <a:rPr lang="ru-RU" sz="2800" dirty="0"/>
              <a:t>, </a:t>
            </a:r>
            <a:r>
              <a:rPr lang="ru-RU" sz="2800" dirty="0" err="1"/>
              <a:t>асвоены</a:t>
            </a:r>
            <a:r>
              <a:rPr lang="ru-RU" sz="2800" dirty="0"/>
              <a:t> </a:t>
            </a:r>
            <a:r>
              <a:rPr lang="ru-RU" sz="2800" dirty="0" err="1"/>
              <a:t>новыя</a:t>
            </a:r>
            <a:r>
              <a:rPr lang="ru-RU" sz="2800" dirty="0"/>
              <a:t> </a:t>
            </a:r>
            <a:r>
              <a:rPr lang="ru-RU" sz="2800" dirty="0" err="1"/>
              <a:t>паслядрукарскія</a:t>
            </a:r>
            <a:r>
              <a:rPr lang="ru-RU" sz="2800" dirty="0"/>
              <a:t> </a:t>
            </a:r>
            <a:r>
              <a:rPr lang="ru-RU" sz="2800" dirty="0" err="1"/>
              <a:t>тэхналогіі</a:t>
            </a:r>
            <a:r>
              <a:rPr lang="ru-RU" sz="2800" dirty="0"/>
              <a:t>, </a:t>
            </a:r>
            <a:r>
              <a:rPr lang="ru-RU" sz="2800" dirty="0" err="1"/>
              <a:t>пашыраны</a:t>
            </a:r>
            <a:r>
              <a:rPr lang="ru-RU" sz="2800" dirty="0"/>
              <a:t> </a:t>
            </a:r>
            <a:r>
              <a:rPr lang="ru-RU" sz="2800" dirty="0" err="1"/>
              <a:t>асартымент</a:t>
            </a:r>
            <a:r>
              <a:rPr lang="ru-RU" sz="2800" dirty="0"/>
              <a:t> </a:t>
            </a:r>
            <a:r>
              <a:rPr lang="ru-RU" sz="2800" dirty="0" err="1"/>
              <a:t>філатэлістычнай</a:t>
            </a:r>
            <a:r>
              <a:rPr lang="ru-RU" sz="2800" dirty="0"/>
              <a:t> </a:t>
            </a:r>
            <a:r>
              <a:rPr lang="ru-RU" sz="2800" dirty="0" err="1"/>
              <a:t>прадукцыі</a:t>
            </a:r>
            <a:r>
              <a:rPr lang="ru-RU" sz="2800" dirty="0"/>
              <a:t>, </a:t>
            </a:r>
            <a:r>
              <a:rPr lang="ru-RU" sz="2800" dirty="0" err="1"/>
              <a:t>арганізаваны</a:t>
            </a:r>
            <a:r>
              <a:rPr lang="ru-RU" sz="2800" dirty="0"/>
              <a:t> </a:t>
            </a:r>
            <a:r>
              <a:rPr lang="ru-RU" sz="2800" dirty="0" err="1"/>
              <a:t>інтэрнэт-гандаль</a:t>
            </a:r>
            <a:r>
              <a:rPr lang="ru-RU" sz="2800" dirty="0"/>
              <a:t>, </a:t>
            </a:r>
            <a:r>
              <a:rPr lang="ru-RU" sz="2800" dirty="0" err="1"/>
              <a:t>наладжана</a:t>
            </a:r>
            <a:r>
              <a:rPr lang="ru-RU" sz="2800" dirty="0"/>
              <a:t> </a:t>
            </a:r>
            <a:r>
              <a:rPr lang="ru-RU" sz="2800" dirty="0" err="1"/>
              <a:t>міжнароднае</a:t>
            </a:r>
            <a:r>
              <a:rPr lang="ru-RU" sz="2800" dirty="0"/>
              <a:t> </a:t>
            </a:r>
            <a:r>
              <a:rPr lang="ru-RU" sz="2800" dirty="0" err="1"/>
              <a:t>супрацоўніцтва</a:t>
            </a:r>
            <a:r>
              <a:rPr lang="ru-RU" sz="2800" dirty="0"/>
              <a:t>…</a:t>
            </a:r>
            <a:r>
              <a:rPr lang="ru-RU" sz="2800" dirty="0" err="1"/>
              <a:t>Сёння</a:t>
            </a:r>
            <a:r>
              <a:rPr lang="ru-RU" sz="2800" dirty="0"/>
              <a:t> </a:t>
            </a:r>
            <a:r>
              <a:rPr lang="ru-RU" sz="2800" dirty="0" err="1"/>
              <a:t>беларуская</a:t>
            </a:r>
            <a:r>
              <a:rPr lang="ru-RU" sz="2800" dirty="0"/>
              <a:t> </a:t>
            </a:r>
            <a:r>
              <a:rPr lang="ru-RU" sz="2800" dirty="0" err="1"/>
              <a:t>пошта</a:t>
            </a:r>
            <a:r>
              <a:rPr lang="ru-RU" sz="2800" dirty="0"/>
              <a:t> </a:t>
            </a:r>
            <a:r>
              <a:rPr lang="ru-RU" sz="2800" dirty="0" err="1"/>
              <a:t>ганарыцца</a:t>
            </a:r>
            <a:r>
              <a:rPr lang="ru-RU" sz="2800" dirty="0"/>
              <a:t> не </a:t>
            </a:r>
            <a:r>
              <a:rPr lang="ru-RU" sz="2800" dirty="0" err="1"/>
              <a:t>толькі</a:t>
            </a:r>
            <a:r>
              <a:rPr lang="ru-RU" sz="2800" dirty="0"/>
              <a:t> </a:t>
            </a:r>
            <a:r>
              <a:rPr lang="ru-RU" sz="2800" dirty="0" err="1"/>
              <a:t>паштовымі</a:t>
            </a:r>
            <a:r>
              <a:rPr lang="ru-RU" sz="2800" dirty="0"/>
              <a:t> </a:t>
            </a:r>
            <a:r>
              <a:rPr lang="ru-RU" sz="2800" dirty="0" err="1"/>
              <a:t>маркамі</a:t>
            </a:r>
            <a:r>
              <a:rPr lang="ru-RU" sz="2800" dirty="0"/>
              <a:t>, </a:t>
            </a:r>
            <a:r>
              <a:rPr lang="ru-RU" sz="2800" dirty="0" err="1"/>
              <a:t>якія</a:t>
            </a:r>
            <a:r>
              <a:rPr lang="ru-RU" sz="2800" dirty="0"/>
              <a:t>, </a:t>
            </a:r>
            <a:r>
              <a:rPr lang="ru-RU" sz="2800" dirty="0" err="1"/>
              <a:t>дарэчы</a:t>
            </a:r>
            <a:r>
              <a:rPr lang="ru-RU" sz="2800" dirty="0"/>
              <a:t>, </a:t>
            </a:r>
            <a:r>
              <a:rPr lang="ru-RU" sz="2800" dirty="0" err="1"/>
              <a:t>маюць</a:t>
            </a:r>
            <a:r>
              <a:rPr lang="ru-RU" sz="2800" dirty="0"/>
              <a:t> </a:t>
            </a:r>
            <a:r>
              <a:rPr lang="ru-RU" sz="2800" dirty="0" err="1"/>
              <a:t>міжнароднае</a:t>
            </a:r>
            <a:r>
              <a:rPr lang="ru-RU" sz="2800" dirty="0"/>
              <a:t> </a:t>
            </a:r>
            <a:r>
              <a:rPr lang="ru-RU" sz="2800" dirty="0" err="1"/>
              <a:t>прызнанне</a:t>
            </a:r>
            <a:r>
              <a:rPr lang="ru-RU" sz="2800" dirty="0"/>
              <a:t>, але і </a:t>
            </a:r>
            <a:r>
              <a:rPr lang="ru-RU" sz="2800" dirty="0" err="1"/>
              <a:t>разнастайнымі</a:t>
            </a:r>
            <a:r>
              <a:rPr lang="ru-RU" sz="2800" dirty="0"/>
              <a:t> </a:t>
            </a:r>
            <a:r>
              <a:rPr lang="ru-RU" sz="2800" dirty="0" err="1"/>
              <a:t>паштоўкамі</a:t>
            </a:r>
            <a:r>
              <a:rPr lang="ru-RU" sz="2800" dirty="0"/>
              <a:t>, </a:t>
            </a:r>
            <a:r>
              <a:rPr lang="ru-RU" sz="2800" dirty="0" err="1"/>
              <a:t>канвертамі</a:t>
            </a:r>
            <a:r>
              <a:rPr lang="ru-RU" sz="2800" dirty="0"/>
              <a:t>, </a:t>
            </a:r>
            <a:r>
              <a:rPr lang="ru-RU" sz="2800" dirty="0" err="1"/>
              <a:t>наборамі</a:t>
            </a:r>
            <a:r>
              <a:rPr lang="ru-RU" sz="2800" dirty="0"/>
              <a:t> для </a:t>
            </a:r>
            <a:r>
              <a:rPr lang="ru-RU" sz="2800" dirty="0" err="1"/>
              <a:t>пісьма</a:t>
            </a:r>
            <a:r>
              <a:rPr lang="ru-RU" sz="2800" dirty="0"/>
              <a:t> і </a:t>
            </a:r>
            <a:r>
              <a:rPr lang="ru-RU" sz="2800" dirty="0" err="1"/>
              <a:t>іншай</a:t>
            </a:r>
            <a:r>
              <a:rPr lang="ru-RU" sz="2800" dirty="0"/>
              <a:t> </a:t>
            </a:r>
            <a:r>
              <a:rPr lang="ru-RU" sz="2800" dirty="0" err="1"/>
              <a:t>прадукцыяй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5076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dirty="0" smtClean="0"/>
              <a:t>     Сучасны выгляд паштовых марак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0642" y="1600200"/>
            <a:ext cx="3151716" cy="4525963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14486" y="1600200"/>
            <a:ext cx="3506027" cy="4525963"/>
          </a:xfrm>
        </p:spPr>
      </p:pic>
    </p:spTree>
    <p:extLst>
      <p:ext uri="{BB962C8B-B14F-4D97-AF65-F5344CB8AC3E}">
        <p14:creationId xmlns:p14="http://schemas.microsoft.com/office/powerpoint/2010/main" xmlns="" val="172996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332656"/>
            <a:ext cx="3816424" cy="5976664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8024" y="260648"/>
            <a:ext cx="3888432" cy="6048672"/>
          </a:xfrm>
        </p:spPr>
      </p:pic>
    </p:spTree>
    <p:extLst>
      <p:ext uri="{BB962C8B-B14F-4D97-AF65-F5344CB8AC3E}">
        <p14:creationId xmlns:p14="http://schemas.microsoft.com/office/powerpoint/2010/main" xmlns="" val="156332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332656"/>
            <a:ext cx="4104456" cy="6192688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2" y="260648"/>
            <a:ext cx="3888432" cy="6192688"/>
          </a:xfrm>
        </p:spPr>
      </p:pic>
    </p:spTree>
    <p:extLst>
      <p:ext uri="{BB962C8B-B14F-4D97-AF65-F5344CB8AC3E}">
        <p14:creationId xmlns:p14="http://schemas.microsoft.com/office/powerpoint/2010/main" xmlns="" val="262383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404664"/>
            <a:ext cx="3744416" cy="6048672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6" y="404664"/>
            <a:ext cx="4032448" cy="5904656"/>
          </a:xfrm>
        </p:spPr>
      </p:pic>
    </p:spTree>
    <p:extLst>
      <p:ext uri="{BB962C8B-B14F-4D97-AF65-F5344CB8AC3E}">
        <p14:creationId xmlns:p14="http://schemas.microsoft.com/office/powerpoint/2010/main" xmlns="" val="378426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620688"/>
            <a:ext cx="7344815" cy="5616624"/>
          </a:xfrm>
        </p:spPr>
      </p:pic>
    </p:spTree>
    <p:extLst>
      <p:ext uri="{BB962C8B-B14F-4D97-AF65-F5344CB8AC3E}">
        <p14:creationId xmlns:p14="http://schemas.microsoft.com/office/powerpoint/2010/main" xmlns="" val="322998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Autofit/>
          </a:bodyPr>
          <a:lstStyle/>
          <a:p>
            <a:r>
              <a:rPr lang="be-BY" sz="9600" dirty="0" smtClean="0"/>
              <a:t>Дзякуй за</a:t>
            </a:r>
            <a:br>
              <a:rPr lang="be-BY" sz="9600" dirty="0" smtClean="0"/>
            </a:br>
            <a:r>
              <a:rPr lang="be-BY" sz="9600" dirty="0" smtClean="0"/>
              <a:t>ўвагу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xmlns="" val="208393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2968" cy="6120680"/>
          </a:xfrm>
        </p:spPr>
        <p:txBody>
          <a:bodyPr>
            <a:normAutofit/>
          </a:bodyPr>
          <a:lstStyle/>
          <a:p>
            <a:pPr algn="just"/>
            <a:r>
              <a:rPr lang="ru-RU" dirty="0" err="1"/>
              <a:t>Філятэлія</a:t>
            </a:r>
            <a:r>
              <a:rPr lang="ru-RU" dirty="0"/>
              <a:t> (з </a:t>
            </a:r>
            <a:r>
              <a:rPr lang="ru-RU" dirty="0" err="1"/>
              <a:t>грэц</a:t>
            </a:r>
            <a:r>
              <a:rPr lang="ru-RU" dirty="0"/>
              <a:t>. «</a:t>
            </a:r>
            <a:r>
              <a:rPr lang="el-GR" dirty="0"/>
              <a:t>φίλος», «φιλέω» — </a:t>
            </a:r>
            <a:r>
              <a:rPr lang="ru-RU" dirty="0"/>
              <a:t>люблю, і «</a:t>
            </a:r>
            <a:r>
              <a:rPr lang="el-GR" dirty="0"/>
              <a:t>τέλος» — </a:t>
            </a:r>
            <a:r>
              <a:rPr lang="ru-RU" dirty="0" err="1"/>
              <a:t>падатак</a:t>
            </a:r>
            <a:r>
              <a:rPr lang="ru-RU" dirty="0"/>
              <a:t>, мыта, </a:t>
            </a:r>
            <a:r>
              <a:rPr lang="ru-RU" dirty="0" err="1"/>
              <a:t>збор</a:t>
            </a:r>
            <a:r>
              <a:rPr lang="ru-RU" dirty="0"/>
              <a:t>) — </a:t>
            </a:r>
            <a:r>
              <a:rPr lang="ru-RU" dirty="0" err="1"/>
              <a:t>збіранне</a:t>
            </a:r>
            <a:r>
              <a:rPr lang="ru-RU" dirty="0"/>
              <a:t> і </a:t>
            </a:r>
            <a:r>
              <a:rPr lang="ru-RU" dirty="0" err="1"/>
              <a:t>вывучэнне</a:t>
            </a:r>
            <a:r>
              <a:rPr lang="ru-RU" dirty="0"/>
              <a:t> </a:t>
            </a:r>
            <a:r>
              <a:rPr lang="ru-RU" dirty="0" err="1"/>
              <a:t>паштовых</a:t>
            </a:r>
            <a:r>
              <a:rPr lang="ru-RU" dirty="0"/>
              <a:t> </a:t>
            </a:r>
            <a:r>
              <a:rPr lang="ru-RU" dirty="0" err="1"/>
              <a:t>марак</a:t>
            </a:r>
            <a:r>
              <a:rPr lang="ru-RU" dirty="0"/>
              <a:t>, </a:t>
            </a:r>
            <a:r>
              <a:rPr lang="ru-RU" dirty="0" err="1"/>
              <a:t>штэпляў</a:t>
            </a:r>
            <a:r>
              <a:rPr lang="ru-RU" dirty="0"/>
              <a:t> і </a:t>
            </a:r>
            <a:r>
              <a:rPr lang="ru-RU" dirty="0" err="1"/>
              <a:t>іншых</a:t>
            </a:r>
            <a:r>
              <a:rPr lang="ru-RU" dirty="0"/>
              <a:t> </a:t>
            </a:r>
            <a:r>
              <a:rPr lang="ru-RU" dirty="0" err="1"/>
              <a:t>адзнакаў</a:t>
            </a:r>
            <a:r>
              <a:rPr lang="ru-RU" dirty="0"/>
              <a:t> </a:t>
            </a:r>
            <a:r>
              <a:rPr lang="ru-RU" dirty="0" err="1"/>
              <a:t>паштовай</a:t>
            </a:r>
            <a:r>
              <a:rPr lang="ru-RU" dirty="0"/>
              <a:t> </a:t>
            </a:r>
            <a:r>
              <a:rPr lang="ru-RU" dirty="0" err="1"/>
              <a:t>аплаты</a:t>
            </a:r>
            <a:r>
              <a:rPr lang="ru-RU" dirty="0"/>
              <a:t>. </a:t>
            </a:r>
            <a:r>
              <a:rPr lang="ru-RU" dirty="0" err="1"/>
              <a:t>Назву</a:t>
            </a:r>
            <a:r>
              <a:rPr lang="ru-RU" dirty="0"/>
              <a:t> </a:t>
            </a:r>
            <a:r>
              <a:rPr lang="ru-RU" dirty="0" err="1"/>
              <a:t>ўпершыню</a:t>
            </a:r>
            <a:r>
              <a:rPr lang="ru-RU" dirty="0"/>
              <a:t> </a:t>
            </a:r>
            <a:r>
              <a:rPr lang="ru-RU" dirty="0" err="1"/>
              <a:t>ўжыў</a:t>
            </a:r>
            <a:r>
              <a:rPr lang="ru-RU" dirty="0"/>
              <a:t> ў 1864 </a:t>
            </a:r>
            <a:r>
              <a:rPr lang="ru-RU" dirty="0" err="1"/>
              <a:t>годзе</a:t>
            </a:r>
            <a:r>
              <a:rPr lang="ru-RU" dirty="0"/>
              <a:t> француз Жорж </a:t>
            </a:r>
            <a:r>
              <a:rPr lang="ru-RU" dirty="0" err="1"/>
              <a:t>Гэрпэн</a:t>
            </a:r>
            <a:r>
              <a:rPr lang="ru-RU" dirty="0"/>
              <a:t>. Першую ў </a:t>
            </a:r>
            <a:r>
              <a:rPr lang="ru-RU" dirty="0" err="1"/>
              <a:t>свеце</a:t>
            </a:r>
            <a:r>
              <a:rPr lang="ru-RU" dirty="0"/>
              <a:t> </a:t>
            </a:r>
            <a:r>
              <a:rPr lang="ru-RU" dirty="0" err="1"/>
              <a:t>паштовую</a:t>
            </a:r>
            <a:r>
              <a:rPr lang="ru-RU" dirty="0"/>
              <a:t> марку </a:t>
            </a:r>
            <a:r>
              <a:rPr lang="ru-RU" dirty="0" err="1"/>
              <a:t>выдаў</a:t>
            </a:r>
            <a:r>
              <a:rPr lang="ru-RU" dirty="0"/>
              <a:t> </a:t>
            </a:r>
            <a:r>
              <a:rPr lang="ru-RU" dirty="0" err="1"/>
              <a:t>урад</a:t>
            </a:r>
            <a:r>
              <a:rPr lang="ru-RU" dirty="0"/>
              <a:t> </a:t>
            </a:r>
            <a:r>
              <a:rPr lang="ru-RU" dirty="0" err="1"/>
              <a:t>Вялікай</a:t>
            </a:r>
            <a:r>
              <a:rPr lang="ru-RU" dirty="0"/>
              <a:t> </a:t>
            </a:r>
            <a:r>
              <a:rPr lang="ru-RU" dirty="0" err="1"/>
              <a:t>Брытаніі</a:t>
            </a:r>
            <a:r>
              <a:rPr lang="ru-RU" dirty="0"/>
              <a:t> ў 1840, на </a:t>
            </a:r>
            <a:r>
              <a:rPr lang="ru-RU" dirty="0" err="1"/>
              <a:t>Беларусі</a:t>
            </a:r>
            <a:r>
              <a:rPr lang="ru-RU" dirty="0"/>
              <a:t> </a:t>
            </a:r>
            <a:r>
              <a:rPr lang="ru-RU" dirty="0" err="1"/>
              <a:t>маркі</a:t>
            </a:r>
            <a:r>
              <a:rPr lang="ru-RU" dirty="0"/>
              <a:t> </a:t>
            </a:r>
            <a:r>
              <a:rPr lang="ru-RU" dirty="0" err="1"/>
              <a:t>з’явіліся</a:t>
            </a:r>
            <a:r>
              <a:rPr lang="ru-RU" dirty="0"/>
              <a:t> ў 1857 </a:t>
            </a:r>
            <a:r>
              <a:rPr lang="ru-RU" dirty="0" err="1"/>
              <a:t>годзе</a:t>
            </a:r>
            <a:r>
              <a:rPr lang="ru-RU" dirty="0"/>
              <a:t> — </a:t>
            </a:r>
            <a:r>
              <a:rPr lang="ru-RU" dirty="0" err="1"/>
              <a:t>Расейскай</a:t>
            </a:r>
            <a:r>
              <a:rPr lang="ru-RU" dirty="0"/>
              <a:t> </a:t>
            </a:r>
            <a:r>
              <a:rPr lang="ru-RU" dirty="0" err="1"/>
              <a:t>імпэрыі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1863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502" b="8502"/>
          <a:stretch>
            <a:fillRect/>
          </a:stretch>
        </p:blipFill>
        <p:spPr>
          <a:xfrm>
            <a:off x="3200399" y="381000"/>
            <a:ext cx="5493033" cy="621635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5448" y="1844824"/>
            <a:ext cx="2256312" cy="2880320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Марка «</a:t>
            </a:r>
            <a:r>
              <a:rPr lang="ru-RU" sz="2800" dirty="0" err="1"/>
              <a:t>Асобны</a:t>
            </a:r>
            <a:r>
              <a:rPr lang="ru-RU" sz="2800" dirty="0"/>
              <a:t> </a:t>
            </a:r>
            <a:r>
              <a:rPr lang="ru-RU" sz="2800" dirty="0" err="1"/>
              <a:t>атрад</a:t>
            </a:r>
            <a:r>
              <a:rPr lang="ru-RU" sz="2800" dirty="0"/>
              <a:t> БНР», </a:t>
            </a:r>
            <a:r>
              <a:rPr lang="ru-RU" sz="2800" dirty="0" err="1"/>
              <a:t>Латвія</a:t>
            </a:r>
            <a:r>
              <a:rPr lang="ru-RU" sz="2800" dirty="0"/>
              <a:t>, 1920, </a:t>
            </a:r>
            <a:r>
              <a:rPr lang="ru-RU" sz="2800" dirty="0" err="1"/>
              <a:t>намінал</a:t>
            </a:r>
            <a:r>
              <a:rPr lang="ru-RU" sz="2800" dirty="0"/>
              <a:t> 10 кап.</a:t>
            </a:r>
          </a:p>
        </p:txBody>
      </p:sp>
    </p:spTree>
    <p:extLst>
      <p:ext uri="{BB962C8B-B14F-4D97-AF65-F5344CB8AC3E}">
        <p14:creationId xmlns:p14="http://schemas.microsoft.com/office/powerpoint/2010/main" xmlns="" val="51766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394" b="9394"/>
          <a:stretch>
            <a:fillRect/>
          </a:stretch>
        </p:blipFill>
        <p:spPr>
          <a:xfrm>
            <a:off x="3200400" y="381000"/>
            <a:ext cx="5562600" cy="628836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2748136"/>
          </a:xfrm>
        </p:spPr>
        <p:txBody>
          <a:bodyPr>
            <a:normAutofit/>
          </a:bodyPr>
          <a:lstStyle/>
          <a:p>
            <a:r>
              <a:rPr lang="ru-RU" sz="2800" dirty="0"/>
              <a:t>Марка «</a:t>
            </a:r>
            <a:r>
              <a:rPr lang="ru-RU" sz="2800" dirty="0" err="1"/>
              <a:t>Асобны</a:t>
            </a:r>
            <a:r>
              <a:rPr lang="ru-RU" sz="2800" dirty="0"/>
              <a:t> </a:t>
            </a:r>
            <a:r>
              <a:rPr lang="ru-RU" sz="2800" dirty="0" err="1"/>
              <a:t>атрад</a:t>
            </a:r>
            <a:r>
              <a:rPr lang="ru-RU" sz="2800" dirty="0"/>
              <a:t> БНР», </a:t>
            </a:r>
            <a:r>
              <a:rPr lang="ru-RU" sz="2800" dirty="0" err="1"/>
              <a:t>Латвія</a:t>
            </a:r>
            <a:r>
              <a:rPr lang="ru-RU" sz="2800" dirty="0"/>
              <a:t>, 1920, </a:t>
            </a:r>
            <a:r>
              <a:rPr lang="ru-RU" sz="2800" dirty="0" err="1"/>
              <a:t>намінал</a:t>
            </a:r>
            <a:r>
              <a:rPr lang="ru-RU" sz="2800" dirty="0"/>
              <a:t> 50 кап.</a:t>
            </a:r>
          </a:p>
        </p:txBody>
      </p:sp>
    </p:spTree>
    <p:extLst>
      <p:ext uri="{BB962C8B-B14F-4D97-AF65-F5344CB8AC3E}">
        <p14:creationId xmlns:p14="http://schemas.microsoft.com/office/powerpoint/2010/main" xmlns="" val="156797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dirty="0" err="1"/>
              <a:t>Маркі</a:t>
            </a:r>
            <a:r>
              <a:rPr lang="ru-RU" dirty="0"/>
              <a:t> </a:t>
            </a:r>
            <a:r>
              <a:rPr lang="ru-RU" dirty="0" err="1"/>
              <a:t>Слуцкага</a:t>
            </a:r>
            <a:r>
              <a:rPr lang="ru-RU" dirty="0"/>
              <a:t> </a:t>
            </a:r>
            <a:r>
              <a:rPr lang="ru-RU" dirty="0" err="1"/>
              <a:t>паўстання</a:t>
            </a:r>
            <a:r>
              <a:rPr lang="ru-RU" dirty="0"/>
              <a:t> (</a:t>
            </a:r>
            <a:r>
              <a:rPr lang="ru-RU" dirty="0" err="1"/>
              <a:t>Слуцкія</a:t>
            </a:r>
            <a:r>
              <a:rPr lang="ru-RU" dirty="0"/>
              <a:t> </a:t>
            </a:r>
            <a:r>
              <a:rPr lang="ru-RU" dirty="0" err="1"/>
              <a:t>маркі</a:t>
            </a:r>
            <a:r>
              <a:rPr lang="ru-RU" dirty="0"/>
              <a:t>)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1700808"/>
            <a:ext cx="3240360" cy="4392488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2040" y="1700808"/>
            <a:ext cx="3168352" cy="4320480"/>
          </a:xfrm>
        </p:spPr>
      </p:pic>
    </p:spTree>
    <p:extLst>
      <p:ext uri="{BB962C8B-B14F-4D97-AF65-F5344CB8AC3E}">
        <p14:creationId xmlns:p14="http://schemas.microsoft.com/office/powerpoint/2010/main" xmlns="" val="257653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6583362"/>
          </a:xfrm>
        </p:spPr>
        <p:txBody>
          <a:bodyPr>
            <a:noAutofit/>
          </a:bodyPr>
          <a:lstStyle/>
          <a:p>
            <a:pPr algn="just"/>
            <a:r>
              <a:rPr lang="ru-RU" sz="2800" dirty="0" err="1"/>
              <a:t>Лічыцца</a:t>
            </a:r>
            <a:r>
              <a:rPr lang="ru-RU" sz="2800" dirty="0"/>
              <a:t>, </a:t>
            </a:r>
            <a:r>
              <a:rPr lang="ru-RU" sz="2800" dirty="0" err="1"/>
              <a:t>што</a:t>
            </a:r>
            <a:r>
              <a:rPr lang="ru-RU" sz="2800" dirty="0"/>
              <a:t> </a:t>
            </a:r>
            <a:r>
              <a:rPr lang="ru-RU" sz="2800" dirty="0" err="1"/>
              <a:t>выдадзена</a:t>
            </a:r>
            <a:r>
              <a:rPr lang="ru-RU" sz="2800" dirty="0"/>
              <a:t> было 200 </a:t>
            </a:r>
            <a:r>
              <a:rPr lang="ru-RU" sz="2800" dirty="0" err="1"/>
              <a:t>асобнікаў</a:t>
            </a:r>
            <a:r>
              <a:rPr lang="ru-RU" sz="2800" dirty="0"/>
              <a:t> </a:t>
            </a:r>
            <a:r>
              <a:rPr lang="ru-RU" sz="2800" dirty="0" err="1" smtClean="0"/>
              <a:t>вартасцю</a:t>
            </a:r>
            <a:r>
              <a:rPr lang="ru-RU" sz="2800" dirty="0" smtClean="0"/>
              <a:t> </a:t>
            </a:r>
            <a:r>
              <a:rPr lang="ru-RU" sz="2800" dirty="0"/>
              <a:t>50 </a:t>
            </a:r>
            <a:r>
              <a:rPr lang="ru-RU" sz="2800" dirty="0" err="1"/>
              <a:t>грошай</a:t>
            </a:r>
            <a:r>
              <a:rPr lang="ru-RU" sz="2800" dirty="0"/>
              <a:t> і каля 20 </a:t>
            </a:r>
            <a:r>
              <a:rPr lang="ru-RU" sz="2800" dirty="0" err="1"/>
              <a:t>асобнікаў</a:t>
            </a:r>
            <a:r>
              <a:rPr lang="ru-RU" sz="2800" dirty="0"/>
              <a:t> </a:t>
            </a:r>
            <a:r>
              <a:rPr lang="ru-RU" sz="2800" dirty="0" err="1" smtClean="0"/>
              <a:t>вартасцю</a:t>
            </a:r>
            <a:r>
              <a:rPr lang="ru-RU" sz="2800" dirty="0" smtClean="0"/>
              <a:t> </a:t>
            </a:r>
            <a:r>
              <a:rPr lang="ru-RU" sz="2800" dirty="0"/>
              <a:t>25 </a:t>
            </a:r>
            <a:r>
              <a:rPr lang="ru-RU" sz="2800" dirty="0" err="1"/>
              <a:t>грошай</a:t>
            </a:r>
            <a:r>
              <a:rPr lang="ru-RU" sz="2800" dirty="0"/>
              <a:t>. На 1921 год </a:t>
            </a:r>
            <a:r>
              <a:rPr lang="ru-RU" sz="2800" dirty="0" err="1"/>
              <a:t>згадвалася</a:t>
            </a:r>
            <a:r>
              <a:rPr lang="ru-RU" sz="2800" dirty="0"/>
              <a:t>, </a:t>
            </a:r>
            <a:r>
              <a:rPr lang="ru-RU" sz="2800" dirty="0" err="1"/>
              <a:t>што</a:t>
            </a:r>
            <a:r>
              <a:rPr lang="ru-RU" sz="2800" dirty="0"/>
              <a:t> </a:t>
            </a:r>
            <a:r>
              <a:rPr lang="ru-RU" sz="2800" dirty="0" err="1"/>
              <a:t>захавалася</a:t>
            </a:r>
            <a:r>
              <a:rPr lang="ru-RU" sz="2800" dirty="0"/>
              <a:t> </a:t>
            </a:r>
            <a:r>
              <a:rPr lang="ru-RU" sz="2800" dirty="0" err="1"/>
              <a:t>толькі</a:t>
            </a:r>
            <a:r>
              <a:rPr lang="ru-RU" sz="2800" dirty="0"/>
              <a:t> 3 </a:t>
            </a:r>
            <a:r>
              <a:rPr lang="ru-RU" sz="2800" dirty="0" err="1"/>
              <a:t>камплекты</a:t>
            </a:r>
            <a:r>
              <a:rPr lang="ru-RU" sz="2800" dirty="0"/>
              <a:t>. Марка </a:t>
            </a:r>
            <a:r>
              <a:rPr lang="ru-RU" sz="2800" dirty="0" err="1"/>
              <a:t>вартасьцю</a:t>
            </a:r>
            <a:r>
              <a:rPr lang="ru-RU" sz="2800" dirty="0"/>
              <a:t> 10 </a:t>
            </a:r>
            <a:r>
              <a:rPr lang="ru-RU" sz="2800" dirty="0" err="1"/>
              <a:t>грошай</a:t>
            </a:r>
            <a:r>
              <a:rPr lang="ru-RU" sz="2800" dirty="0"/>
              <a:t> з </a:t>
            </a:r>
            <a:r>
              <a:rPr lang="ru-RU" sz="2800" dirty="0" err="1"/>
              <a:t>надрукоўкаю</a:t>
            </a:r>
            <a:r>
              <a:rPr lang="ru-RU" sz="2800" dirty="0"/>
              <a:t> стала </a:t>
            </a:r>
            <a:r>
              <a:rPr lang="ru-RU" sz="2800" dirty="0" err="1"/>
              <a:t>вядома</a:t>
            </a:r>
            <a:r>
              <a:rPr lang="ru-RU" sz="2800" dirty="0"/>
              <a:t> </a:t>
            </a:r>
            <a:r>
              <a:rPr lang="ru-RU" sz="2800" dirty="0" err="1"/>
              <a:t>толькі</a:t>
            </a:r>
            <a:r>
              <a:rPr lang="ru-RU" sz="2800" dirty="0"/>
              <a:t> ў 1921 </a:t>
            </a:r>
            <a:r>
              <a:rPr lang="ru-RU" sz="2800" dirty="0" err="1"/>
              <a:t>годзе</a:t>
            </a:r>
            <a:r>
              <a:rPr lang="ru-RU" sz="2800" dirty="0" smtClean="0"/>
              <a:t>.</a:t>
            </a:r>
            <a:r>
              <a:rPr lang="ru-RU" sz="2800" dirty="0"/>
              <a:t> </a:t>
            </a:r>
            <a:r>
              <a:rPr lang="ru-RU" sz="2800" dirty="0" err="1"/>
              <a:t>Вядомыя</a:t>
            </a:r>
            <a:r>
              <a:rPr lang="ru-RU" sz="2800" dirty="0"/>
              <a:t> два </a:t>
            </a:r>
            <a:r>
              <a:rPr lang="ru-RU" sz="2800" dirty="0" err="1"/>
              <a:t>паштовыя</a:t>
            </a:r>
            <a:r>
              <a:rPr lang="ru-RU" sz="2800" dirty="0"/>
              <a:t> </a:t>
            </a:r>
            <a:r>
              <a:rPr lang="ru-RU" sz="2800" dirty="0" err="1"/>
              <a:t>адпраўленьні</a:t>
            </a:r>
            <a:r>
              <a:rPr lang="ru-RU" sz="2800" dirty="0"/>
              <a:t> з </a:t>
            </a:r>
            <a:r>
              <a:rPr lang="ru-RU" sz="2800" dirty="0" err="1"/>
              <a:t>маркамі</a:t>
            </a:r>
            <a:r>
              <a:rPr lang="ru-RU" sz="2800" dirty="0"/>
              <a:t> </a:t>
            </a:r>
            <a:r>
              <a:rPr lang="ru-RU" sz="2800" dirty="0" err="1"/>
              <a:t>Слуцкай</a:t>
            </a:r>
            <a:r>
              <a:rPr lang="ru-RU" sz="2800" dirty="0"/>
              <a:t> рады:</a:t>
            </a:r>
            <a:br>
              <a:rPr lang="ru-RU" sz="2800" dirty="0"/>
            </a:br>
            <a:r>
              <a:rPr lang="ru-RU" sz="2800" dirty="0" err="1"/>
              <a:t>Паштовая</a:t>
            </a:r>
            <a:r>
              <a:rPr lang="ru-RU" sz="2800" dirty="0"/>
              <a:t> </a:t>
            </a:r>
            <a:r>
              <a:rPr lang="ru-RU" sz="2800" dirty="0" err="1"/>
              <a:t>картка</a:t>
            </a:r>
            <a:r>
              <a:rPr lang="ru-RU" sz="2800" dirty="0"/>
              <a:t> </a:t>
            </a:r>
            <a:r>
              <a:rPr lang="ru-RU" sz="2800" dirty="0" err="1"/>
              <a:t>Баранавічы</a:t>
            </a:r>
            <a:r>
              <a:rPr lang="ru-RU" sz="2800" dirty="0"/>
              <a:t> — </a:t>
            </a:r>
            <a:r>
              <a:rPr lang="ru-RU" sz="2800" dirty="0" err="1"/>
              <a:t>Вільня</a:t>
            </a:r>
            <a:r>
              <a:rPr lang="ru-RU" sz="2800" dirty="0"/>
              <a:t> ад 21 </a:t>
            </a:r>
            <a:r>
              <a:rPr lang="ru-RU" sz="2800" dirty="0" err="1"/>
              <a:t>студзеня</a:t>
            </a:r>
            <a:r>
              <a:rPr lang="ru-RU" sz="2800" dirty="0"/>
              <a:t> 1921 (2 </a:t>
            </a:r>
            <a:r>
              <a:rPr lang="ru-RU" sz="2800" dirty="0" err="1"/>
              <a:t>маркі</a:t>
            </a:r>
            <a:r>
              <a:rPr lang="ru-RU" sz="2800" dirty="0"/>
              <a:t> агулам на 75 </a:t>
            </a:r>
            <a:r>
              <a:rPr lang="ru-RU" sz="2800" dirty="0" err="1"/>
              <a:t>грошай</a:t>
            </a:r>
            <a:r>
              <a:rPr lang="ru-RU" sz="2800" dirty="0"/>
              <a:t> </a:t>
            </a:r>
            <a:r>
              <a:rPr lang="ru-RU" sz="2800" dirty="0" err="1"/>
              <a:t>ці</a:t>
            </a:r>
            <a:r>
              <a:rPr lang="ru-RU" sz="2800" dirty="0"/>
              <a:t> па </a:t>
            </a:r>
            <a:r>
              <a:rPr lang="ru-RU" sz="2800" dirty="0" err="1"/>
              <a:t>польскаму</a:t>
            </a:r>
            <a:r>
              <a:rPr lang="ru-RU" sz="2800" dirty="0"/>
              <a:t> </a:t>
            </a:r>
            <a:r>
              <a:rPr lang="ru-RU" sz="2800" dirty="0" err="1"/>
              <a:t>наміналу</a:t>
            </a:r>
            <a:r>
              <a:rPr lang="ru-RU" sz="2800" dirty="0"/>
              <a:t> — 20 </a:t>
            </a:r>
            <a:r>
              <a:rPr lang="ru-RU" sz="2800" dirty="0" err="1"/>
              <a:t>грошай</a:t>
            </a:r>
            <a:r>
              <a:rPr lang="ru-RU" sz="2800" dirty="0"/>
              <a:t>)</a:t>
            </a:r>
            <a:br>
              <a:rPr lang="ru-RU" sz="2800" dirty="0"/>
            </a:br>
            <a:r>
              <a:rPr lang="ru-RU" sz="2800" dirty="0" err="1"/>
              <a:t>Заказны</a:t>
            </a:r>
            <a:r>
              <a:rPr lang="ru-RU" sz="2800" dirty="0"/>
              <a:t> </a:t>
            </a:r>
            <a:r>
              <a:rPr lang="ru-RU" sz="2800" dirty="0" err="1"/>
              <a:t>ліст</a:t>
            </a:r>
            <a:r>
              <a:rPr lang="ru-RU" sz="2800" dirty="0"/>
              <a:t> </a:t>
            </a:r>
            <a:r>
              <a:rPr lang="ru-RU" sz="2800" dirty="0" err="1"/>
              <a:t>Баранавічы</a:t>
            </a:r>
            <a:r>
              <a:rPr lang="ru-RU" sz="2800" dirty="0"/>
              <a:t> — </a:t>
            </a:r>
            <a:r>
              <a:rPr lang="ru-RU" sz="2800" dirty="0" err="1"/>
              <a:t>Ляйпцыг</a:t>
            </a:r>
            <a:r>
              <a:rPr lang="ru-RU" sz="2800" dirty="0"/>
              <a:t> ад 23 </a:t>
            </a:r>
            <a:r>
              <a:rPr lang="ru-RU" sz="2800" dirty="0" err="1"/>
              <a:t>студзеня</a:t>
            </a:r>
            <a:r>
              <a:rPr lang="ru-RU" sz="2800" dirty="0"/>
              <a:t> 1921 (4 </a:t>
            </a:r>
            <a:r>
              <a:rPr lang="ru-RU" sz="2800" dirty="0" err="1"/>
              <a:t>польскія</a:t>
            </a:r>
            <a:r>
              <a:rPr lang="ru-RU" sz="2800" dirty="0"/>
              <a:t> </a:t>
            </a:r>
            <a:r>
              <a:rPr lang="ru-RU" sz="2800" dirty="0" err="1"/>
              <a:t>маркі</a:t>
            </a:r>
            <a:r>
              <a:rPr lang="ru-RU" sz="2800" dirty="0"/>
              <a:t> і 2 з </a:t>
            </a:r>
            <a:r>
              <a:rPr lang="ru-RU" sz="2800" dirty="0" err="1"/>
              <a:t>надрукоўкаю</a:t>
            </a:r>
            <a:r>
              <a:rPr lang="ru-RU" sz="2800" dirty="0"/>
              <a:t> на 75 </a:t>
            </a:r>
            <a:r>
              <a:rPr lang="ru-RU" sz="2800" dirty="0" err="1"/>
              <a:t>грошай</a:t>
            </a:r>
            <a:r>
              <a:rPr lang="ru-RU" sz="2800" dirty="0"/>
              <a:t> — тут </a:t>
            </a:r>
            <a:r>
              <a:rPr lang="ru-RU" sz="2800" dirty="0" err="1"/>
              <a:t>яны</a:t>
            </a:r>
            <a:r>
              <a:rPr lang="ru-RU" sz="2800" dirty="0"/>
              <a:t> </a:t>
            </a:r>
            <a:r>
              <a:rPr lang="ru-RU" sz="2800" dirty="0" err="1"/>
              <a:t>прысутнічаюць</a:t>
            </a:r>
            <a:r>
              <a:rPr lang="ru-RU" sz="2800" dirty="0"/>
              <a:t> у </a:t>
            </a:r>
            <a:r>
              <a:rPr lang="ru-RU" sz="2800" dirty="0" err="1"/>
              <a:t>выглядзе</a:t>
            </a:r>
            <a:r>
              <a:rPr lang="ru-RU" sz="2800" dirty="0"/>
              <a:t> </a:t>
            </a:r>
            <a:r>
              <a:rPr lang="ru-RU" sz="2800" dirty="0" err="1"/>
              <a:t>дадатковых</a:t>
            </a:r>
            <a:r>
              <a:rPr lang="ru-RU" sz="2800" dirty="0"/>
              <a:t> </a:t>
            </a:r>
            <a:r>
              <a:rPr lang="ru-RU" sz="2800" dirty="0" err="1"/>
              <a:t>налепак</a:t>
            </a:r>
            <a:r>
              <a:rPr lang="ru-RU" sz="2800" dirty="0"/>
              <a:t>).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32013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      </a:t>
            </a:r>
            <a:r>
              <a:rPr lang="ru-RU" sz="4400" dirty="0" err="1" smtClean="0"/>
              <a:t>Маркі</a:t>
            </a:r>
            <a:r>
              <a:rPr lang="ru-RU" sz="4400" dirty="0" smtClean="0"/>
              <a:t> </a:t>
            </a:r>
            <a:r>
              <a:rPr lang="ru-RU" sz="4400" dirty="0" err="1"/>
              <a:t>Рэспублікі</a:t>
            </a:r>
            <a:r>
              <a:rPr lang="ru-RU" sz="4400" dirty="0"/>
              <a:t> Беларусь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1556792"/>
            <a:ext cx="3240359" cy="4536503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2" y="1556792"/>
            <a:ext cx="3240360" cy="4608511"/>
          </a:xfrm>
        </p:spPr>
      </p:pic>
    </p:spTree>
    <p:extLst>
      <p:ext uri="{BB962C8B-B14F-4D97-AF65-F5344CB8AC3E}">
        <p14:creationId xmlns:p14="http://schemas.microsoft.com/office/powerpoint/2010/main" xmlns="" val="184349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Першая марка РБ, Крыж </a:t>
            </a:r>
            <a:r>
              <a:rPr lang="ru-RU" dirty="0" err="1" smtClean="0"/>
              <a:t>Эўфрасінні</a:t>
            </a:r>
            <a:r>
              <a:rPr lang="ru-RU" dirty="0" smtClean="0"/>
              <a:t> </a:t>
            </a:r>
            <a:r>
              <a:rPr lang="ru-RU" dirty="0" err="1"/>
              <a:t>Полацкай</a:t>
            </a:r>
            <a:r>
              <a:rPr lang="ru-RU" dirty="0"/>
              <a:t>, 1992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7664" y="1484784"/>
            <a:ext cx="5976664" cy="4680520"/>
          </a:xfrm>
        </p:spPr>
      </p:pic>
    </p:spTree>
    <p:extLst>
      <p:ext uri="{BB962C8B-B14F-4D97-AF65-F5344CB8AC3E}">
        <p14:creationId xmlns:p14="http://schemas.microsoft.com/office/powerpoint/2010/main" xmlns="" val="317052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Autofit/>
          </a:bodyPr>
          <a:lstStyle/>
          <a:p>
            <a:pPr algn="just"/>
            <a:r>
              <a:rPr lang="ru-RU" dirty="0"/>
              <a:t>Першая марка </a:t>
            </a:r>
            <a:r>
              <a:rPr lang="ru-RU" dirty="0" err="1"/>
              <a:t>незалежнай</a:t>
            </a:r>
            <a:r>
              <a:rPr lang="ru-RU" dirty="0"/>
              <a:t> </a:t>
            </a:r>
            <a:r>
              <a:rPr lang="ru-RU" dirty="0" err="1"/>
              <a:t>Беларусі</a:t>
            </a:r>
            <a:r>
              <a:rPr lang="ru-RU" dirty="0"/>
              <a:t> з </a:t>
            </a:r>
            <a:r>
              <a:rPr lang="ru-RU" dirty="0" err="1"/>
              <a:t>выяваю</a:t>
            </a:r>
            <a:r>
              <a:rPr lang="ru-RU" dirty="0"/>
              <a:t> крыжа </a:t>
            </a:r>
            <a:r>
              <a:rPr lang="ru-RU" dirty="0" err="1"/>
              <a:t>Эўфрасінні</a:t>
            </a:r>
            <a:r>
              <a:rPr lang="ru-RU" dirty="0"/>
              <a:t> </a:t>
            </a:r>
            <a:r>
              <a:rPr lang="ru-RU" dirty="0" err="1"/>
              <a:t>Полацкай</a:t>
            </a:r>
            <a:r>
              <a:rPr lang="ru-RU" dirty="0"/>
              <a:t> </a:t>
            </a:r>
            <a:r>
              <a:rPr lang="ru-RU" dirty="0" err="1" smtClean="0"/>
              <a:t>з’яілася</a:t>
            </a:r>
            <a:r>
              <a:rPr lang="ru-RU" dirty="0" smtClean="0"/>
              <a:t> </a:t>
            </a:r>
            <a:r>
              <a:rPr lang="ru-RU" dirty="0"/>
              <a:t>20 </a:t>
            </a:r>
            <a:r>
              <a:rPr lang="ru-RU" dirty="0" err="1"/>
              <a:t>сакавіка</a:t>
            </a:r>
            <a:r>
              <a:rPr lang="ru-RU" dirty="0"/>
              <a:t> 1992 году. </a:t>
            </a:r>
            <a:r>
              <a:rPr lang="ru-RU" dirty="0" err="1"/>
              <a:t>Яе</a:t>
            </a:r>
            <a:r>
              <a:rPr lang="ru-RU" dirty="0"/>
              <a:t> </a:t>
            </a:r>
            <a:r>
              <a:rPr lang="ru-RU" dirty="0" err="1"/>
              <a:t>аформіў</a:t>
            </a:r>
            <a:r>
              <a:rPr lang="ru-RU" dirty="0"/>
              <a:t> мастак </a:t>
            </a:r>
            <a:r>
              <a:rPr lang="ru-RU" dirty="0" err="1"/>
              <a:t>Комлеў</a:t>
            </a:r>
            <a:r>
              <a:rPr lang="ru-RU" dirty="0"/>
              <a:t>. </a:t>
            </a:r>
            <a:r>
              <a:rPr lang="ru-RU" dirty="0" err="1"/>
              <a:t>Надрукаваная</a:t>
            </a:r>
            <a:r>
              <a:rPr lang="ru-RU" dirty="0"/>
              <a:t> ў </a:t>
            </a:r>
            <a:r>
              <a:rPr lang="ru-RU" dirty="0" err="1"/>
              <a:t>Маскве</a:t>
            </a:r>
            <a:r>
              <a:rPr lang="ru-RU" dirty="0"/>
              <a:t>, як і </a:t>
            </a:r>
            <a:r>
              <a:rPr lang="ru-RU" dirty="0" err="1"/>
              <a:t>бальшыня</a:t>
            </a:r>
            <a:r>
              <a:rPr lang="ru-RU" dirty="0"/>
              <a:t> </a:t>
            </a:r>
            <a:r>
              <a:rPr lang="ru-RU" dirty="0" err="1"/>
              <a:t>першых</a:t>
            </a:r>
            <a:r>
              <a:rPr lang="ru-RU" dirty="0"/>
              <a:t> </a:t>
            </a:r>
            <a:r>
              <a:rPr lang="ru-RU" dirty="0" err="1"/>
              <a:t>беларускіх</a:t>
            </a:r>
            <a:r>
              <a:rPr lang="ru-RU" dirty="0"/>
              <a:t> </a:t>
            </a:r>
            <a:r>
              <a:rPr lang="ru-RU" dirty="0" err="1"/>
              <a:t>марак</a:t>
            </a:r>
            <a:r>
              <a:rPr lang="ru-RU" dirty="0"/>
              <a:t>. Наклад — 2 </a:t>
            </a:r>
            <a:r>
              <a:rPr lang="ru-RU" dirty="0" err="1"/>
              <a:t>мільёны</a:t>
            </a:r>
            <a:r>
              <a:rPr lang="ru-RU" dirty="0"/>
              <a:t> </a:t>
            </a:r>
            <a:r>
              <a:rPr lang="ru-RU" dirty="0" err="1"/>
              <a:t>паасобнікаў</a:t>
            </a:r>
            <a:r>
              <a:rPr lang="ru-RU" dirty="0"/>
              <a:t>. </a:t>
            </a:r>
            <a:r>
              <a:rPr lang="ru-RU" dirty="0" err="1"/>
              <a:t>Вартасць</a:t>
            </a:r>
            <a:r>
              <a:rPr lang="ru-RU" dirty="0"/>
              <a:t> — </a:t>
            </a:r>
            <a:r>
              <a:rPr lang="ru-RU" dirty="0" err="1"/>
              <a:t>адзін</a:t>
            </a:r>
            <a:r>
              <a:rPr lang="ru-RU" dirty="0"/>
              <a:t> (</a:t>
            </a:r>
            <a:r>
              <a:rPr lang="ru-RU" dirty="0" err="1"/>
              <a:t>напачатку</a:t>
            </a:r>
            <a:r>
              <a:rPr lang="ru-RU" dirty="0"/>
              <a:t> </a:t>
            </a:r>
            <a:r>
              <a:rPr lang="ru-RU" dirty="0" err="1"/>
              <a:t>збіраліся</a:t>
            </a:r>
            <a:r>
              <a:rPr lang="ru-RU" dirty="0"/>
              <a:t> </a:t>
            </a:r>
            <a:r>
              <a:rPr lang="ru-RU" dirty="0" err="1"/>
              <a:t>выдрукаваць</a:t>
            </a:r>
            <a:r>
              <a:rPr lang="ru-RU" dirty="0"/>
              <a:t> рубель, але </a:t>
            </a:r>
            <a:r>
              <a:rPr lang="ru-RU" dirty="0" err="1"/>
              <a:t>пасля</a:t>
            </a:r>
            <a:r>
              <a:rPr lang="ru-RU" dirty="0"/>
              <a:t> было тое слова было </a:t>
            </a:r>
            <a:r>
              <a:rPr lang="ru-RU" dirty="0" err="1"/>
              <a:t>знятае</a:t>
            </a:r>
            <a:r>
              <a:rPr lang="ru-RU" dirty="0"/>
              <a:t> — </a:t>
            </a:r>
            <a:r>
              <a:rPr lang="ru-RU" dirty="0" err="1"/>
              <a:t>дасюль</a:t>
            </a:r>
            <a:r>
              <a:rPr lang="ru-RU" dirty="0"/>
              <a:t> </a:t>
            </a:r>
            <a:r>
              <a:rPr lang="ru-RU" dirty="0" err="1"/>
              <a:t>беларускія</a:t>
            </a:r>
            <a:r>
              <a:rPr lang="ru-RU" dirty="0"/>
              <a:t> </a:t>
            </a:r>
            <a:r>
              <a:rPr lang="ru-RU" dirty="0" err="1"/>
              <a:t>маркі</a:t>
            </a:r>
            <a:r>
              <a:rPr lang="ru-RU" dirty="0"/>
              <a:t> </a:t>
            </a:r>
            <a:r>
              <a:rPr lang="ru-RU" dirty="0" err="1"/>
              <a:t>выдаюцца</a:t>
            </a:r>
            <a:r>
              <a:rPr lang="ru-RU" dirty="0"/>
              <a:t> </a:t>
            </a:r>
            <a:r>
              <a:rPr lang="ru-RU" dirty="0" err="1"/>
              <a:t>бяз</a:t>
            </a:r>
            <a:r>
              <a:rPr lang="ru-RU" dirty="0"/>
              <a:t> </a:t>
            </a:r>
            <a:r>
              <a:rPr lang="ru-RU" dirty="0" err="1"/>
              <a:t>назвы</a:t>
            </a:r>
            <a:r>
              <a:rPr lang="ru-RU" dirty="0"/>
              <a:t> </a:t>
            </a:r>
            <a:r>
              <a:rPr lang="ru-RU" dirty="0" err="1"/>
              <a:t>наміналу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116837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C087EE45DA8B643AF8AC430A6B82E98" ma:contentTypeVersion="0" ma:contentTypeDescription="Создание документа." ma:contentTypeScope="" ma:versionID="0cafe08341b913e3b1708e11677442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88F085-E237-410C-9357-BE2035EBF206}"/>
</file>

<file path=customXml/itemProps2.xml><?xml version="1.0" encoding="utf-8"?>
<ds:datastoreItem xmlns:ds="http://schemas.openxmlformats.org/officeDocument/2006/customXml" ds:itemID="{16004802-2CE7-4124-9ED5-CF899CF50ABB}"/>
</file>

<file path=customXml/itemProps3.xml><?xml version="1.0" encoding="utf-8"?>
<ds:datastoreItem xmlns:ds="http://schemas.openxmlformats.org/officeDocument/2006/customXml" ds:itemID="{65965353-5A46-4C0D-80C3-4B12CF1723B3}"/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35</TotalTime>
  <Words>402</Words>
  <Application>Microsoft Office PowerPoint</Application>
  <PresentationFormat>Экран (4:3)</PresentationFormat>
  <Paragraphs>15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Паркет</vt:lpstr>
      <vt:lpstr> Гісторыя  беларускай   паштовай   маркі Выканала:                          Радзькова Ганна студэнтка гр. БФ-32</vt:lpstr>
      <vt:lpstr>Філятэлія (з грэц. «φίλος», «φιλέω» — люблю, і «τέλος» — падатак, мыта, збор) — збіранне і вывучэнне паштовых марак, штэпляў і іншых адзнакаў паштовай аплаты. Назву ўпершыню ўжыў ў 1864 годзе француз Жорж Гэрпэн. Першую ў свеце паштовую марку выдаў урад Вялікай Брытаніі ў 1840, на Беларусі маркі з’явіліся ў 1857 годзе — Расейскай імпэрыі.</vt:lpstr>
      <vt:lpstr>Марка «Асобны атрад БНР», Латвія, 1920, намінал 10 кап.</vt:lpstr>
      <vt:lpstr>Марка «Асобны атрад БНР», Латвія, 1920, намінал 50 кап.</vt:lpstr>
      <vt:lpstr>Маркі Слуцкага паўстання (Слуцкія маркі)</vt:lpstr>
      <vt:lpstr>Лічыцца, што выдадзена было 200 асобнікаў вартасцю 50 грошай і каля 20 асобнікаў вартасцю 25 грошай. На 1921 год згадвалася, што захавалася толькі 3 камплекты. Марка вартасьцю 10 грошай з надрукоўкаю стала вядома толькі ў 1921 годзе. Вядомыя два паштовыя адпраўленьні з маркамі Слуцкай рады: Паштовая картка Баранавічы — Вільня ад 21 студзеня 1921 (2 маркі агулам на 75 грошай ці па польскаму наміналу — 20 грошай) Заказны ліст Баранавічы — Ляйпцыг ад 23 студзеня 1921 (4 польскія маркі і 2 з надрукоўкаю на 75 грошай — тут яны прысутнічаюць у выглядзе дадатковых налепак). </vt:lpstr>
      <vt:lpstr>      Маркі Рэспублікі Беларусь</vt:lpstr>
      <vt:lpstr>Першая марка РБ, Крыж Эўфрасінні Полацкай, 1992</vt:lpstr>
      <vt:lpstr>Першая марка незалежнай Беларусі з выяваю крыжа Эўфрасінні Полацкай з’яілася 20 сакавіка 1992 году. Яе аформіў мастак Комлеў. Надрукаваная ў Маскве, як і бальшыня першых беларускіх марак. Наклад — 2 мільёны паасобнікаў. Вартасць — адзін (напачатку збіраліся выдрукаваць рубель, але пасля было тое слова было знятае — дасюль беларускія маркі выдаюцца бяз назвы наміналу).</vt:lpstr>
      <vt:lpstr>Гісторыя адной паштовай маркі </vt:lpstr>
      <vt:lpstr>Калі можна пісаць жніво з натуры? Прыгледзьцеся да карціны: спёка, прадвесце навальніцы, ліхаманкавае жаданне жнеяроў паспець уратаваць хлеб ад дажджу... Простыя, крыху стомленыя духатой і працай твары лашанскіх сялян (дарэчы, можа, хто-небудзь пазнае ў героях карціны сваіх блізкіх або – што яшчэ цікавей! – самаго сябе). Неба нізкаватае, прыхмуранае ўжо не па-летняму... </vt:lpstr>
      <vt:lpstr>20 гадоў беларускай маркі. </vt:lpstr>
      <vt:lpstr>20 сакавіка 1992 года ўбачыла свет першая паштовая марка незалежнай Беларусі. Гэта мініяцюра з выяваю ўнікальнага помніка старажытнабеларускага ювелірнага мастацтва, рэлігійнай і духоўнай святыні беларусаў – Крыжа Еўфрасінні Полацкай.За гэты час выпушчана больш за 900 паштовых марак, асвоены новыя паслядрукарскія тэхналогіі, пашыраны асартымент філатэлістычнай прадукцыі, арганізаваны інтэрнэт-гандаль, наладжана міжнароднае супрацоўніцтва…Сёння беларуская пошта ганарыцца не толькі паштовымі маркамі, якія, дарэчы, маюць міжнароднае прызнанне, але і разнастайнымі паштоўкамі, канвертамі, наборамі для пісьма і іншай прадукцыяй.</vt:lpstr>
      <vt:lpstr>     Сучасны выгляд паштовых марак</vt:lpstr>
      <vt:lpstr>Слайд 15</vt:lpstr>
      <vt:lpstr>Слайд 16</vt:lpstr>
      <vt:lpstr>Слайд 17</vt:lpstr>
      <vt:lpstr>Слайд 18</vt:lpstr>
      <vt:lpstr>Дзякуй за ўвагу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Гісторыя беларускай    паштовай    маркі</dc:title>
  <dc:creator>Admin</dc:creator>
  <cp:lastModifiedBy>User</cp:lastModifiedBy>
  <cp:revision>5</cp:revision>
  <dcterms:created xsi:type="dcterms:W3CDTF">2012-01-28T13:56:30Z</dcterms:created>
  <dcterms:modified xsi:type="dcterms:W3CDTF">2012-05-21T05:02:05Z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0x0101001C087EE45DA8B643AF8AC430A6B82E98</vt:lpwstr>
  </property>
</Properties>
</file>